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9" r:id="rId3"/>
    <p:sldId id="257" r:id="rId4"/>
    <p:sldId id="260" r:id="rId5"/>
    <p:sldId id="261" r:id="rId6"/>
    <p:sldId id="262" r:id="rId7"/>
    <p:sldId id="264" r:id="rId8"/>
    <p:sldId id="263" r:id="rId9"/>
    <p:sldId id="267" r:id="rId10"/>
    <p:sldId id="266" r:id="rId11"/>
    <p:sldId id="268" r:id="rId12"/>
    <p:sldId id="265" r:id="rId1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>
        <p:scale>
          <a:sx n="80" d="100"/>
          <a:sy n="80" d="100"/>
        </p:scale>
        <p:origin x="-1080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0B2256-6BA3-43A2-BAB6-90BE2A70AE68}" type="datetimeFigureOut">
              <a:rPr lang="fr-FR" smtClean="0"/>
              <a:t>26/10/2023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6BD34-81CC-4D8C-9826-7E571E5465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0941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16BD34-81CC-4D8C-9826-7E571E5465F2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3264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26/10/2023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26/10/2023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26/10/2023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26/10/2023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26/10/2023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26/10/2023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26/10/2023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26/10/2023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26/10/2023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26/10/2023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t>26/10/2023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t>26/10/2023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" t="14319" r="-1185" b="-2627"/>
          <a:stretch/>
        </p:blipFill>
        <p:spPr>
          <a:xfrm>
            <a:off x="0" y="-824911"/>
            <a:ext cx="9252519" cy="791843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268" y="4869160"/>
            <a:ext cx="2586732" cy="258673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51520" y="6162526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5496" y="6021288"/>
            <a:ext cx="59046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spc="-15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3</a:t>
            </a:r>
            <a:r>
              <a:rPr lang="fr-FR" sz="4400" b="1" spc="-150" baseline="300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ème</a:t>
            </a:r>
            <a:r>
              <a:rPr lang="fr-FR" sz="4400" b="1" spc="-15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</a:t>
            </a:r>
            <a:r>
              <a:rPr lang="fr-FR" sz="3600" b="1" spc="-15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MARDI DU MOIS </a:t>
            </a:r>
            <a:r>
              <a:rPr lang="fr-FR" sz="4400" b="1" spc="-15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– 19h</a:t>
            </a:r>
          </a:p>
        </p:txBody>
      </p:sp>
    </p:spTree>
    <p:extLst>
      <p:ext uri="{BB962C8B-B14F-4D97-AF65-F5344CB8AC3E}">
        <p14:creationId xmlns:p14="http://schemas.microsoft.com/office/powerpoint/2010/main" val="400184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8" r="7807"/>
          <a:stretch/>
        </p:blipFill>
        <p:spPr>
          <a:xfrm>
            <a:off x="-108520" y="0"/>
            <a:ext cx="9254359" cy="68580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046694" y="6393358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482" y="6338664"/>
            <a:ext cx="652022" cy="65202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571" y="6366392"/>
            <a:ext cx="423264" cy="42326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94982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9" t="12874" r="69624" b="3829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46694" y="6393358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482" y="6338664"/>
            <a:ext cx="652022" cy="65202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571" y="6366392"/>
            <a:ext cx="423264" cy="42326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2519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060" y="30978"/>
            <a:ext cx="5690244" cy="683827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046694" y="6393358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482" y="6338664"/>
            <a:ext cx="652022" cy="65202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571" y="6366392"/>
            <a:ext cx="423264" cy="42326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50238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 descr="Que veut dire ce tatouage ? (Chinois je pense) : Forum Chine, chinois &amp;  Asie — Chine Informati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468" y="3834043"/>
            <a:ext cx="2879444" cy="2924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T'as-tu un tattou? | Ce que j'ai dans le ventr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32"/>
          <a:stretch/>
        </p:blipFill>
        <p:spPr bwMode="auto">
          <a:xfrm>
            <a:off x="4096554" y="4039462"/>
            <a:ext cx="3715806" cy="256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Aucune description de photo disponible.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6" r="3277" b="3150"/>
          <a:stretch/>
        </p:blipFill>
        <p:spPr bwMode="auto">
          <a:xfrm>
            <a:off x="2642879" y="160338"/>
            <a:ext cx="3000318" cy="3573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BodMod de Beauf on X: &quot;Didier à un nouveau tatouage de Johnny  http://t.co/kDB7clrIJ5&quot; / X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93" r="5169" b="13496"/>
          <a:stretch/>
        </p:blipFill>
        <p:spPr bwMode="auto">
          <a:xfrm>
            <a:off x="6096866" y="147640"/>
            <a:ext cx="2808465" cy="3573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46694" y="6393358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2050" name="Picture 2" descr="BodMod de Beauf on X: &quot;Tatoo Bryan un vrai fêtard ! http://t.co/zJXrOPZ7AH&quot;  / X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7" r="14466" b="7310"/>
          <a:stretch/>
        </p:blipFill>
        <p:spPr bwMode="auto">
          <a:xfrm>
            <a:off x="322653" y="133745"/>
            <a:ext cx="1863073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4" descr="Le Patrimoine Des Beaufs au fil du temps - Le tatouage tribal: Le tatouage  tribal est l'une des très rares caractéristiques qui permettent de  reconnaitre un beauf au naturel: c'est-à-dire nu. 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8" name="AutoShape 6" descr="Le Patrimoine Des Beaufs au fil du temps - Le tatouage tribal: Le tatouage  tribal est l'une des très rares caractéristiques qui permettent de  reconnaitre un beauf au naturel: c'est-à-dire nu. L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AutoShape 8" descr="Le Patrimoine Des Beaufs au fil du temps - Le tatouage tribal: Le tatouage  tribal est l'une des très rares caractéristiques qui permettent de  reconnaitre un beauf au naturel: c'est-à-dire nu. L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482" y="6338664"/>
            <a:ext cx="652022" cy="652022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571" y="6366392"/>
            <a:ext cx="423264" cy="42326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620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éguisement Zizi Pas Cher | Beauf 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229085"/>
            <a:ext cx="6527289" cy="6527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046694" y="6393358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482" y="6338664"/>
            <a:ext cx="652022" cy="65202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571" y="6366392"/>
            <a:ext cx="423264" cy="42326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20977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" t="14319" r="-1185" b="-2627"/>
          <a:stretch/>
        </p:blipFill>
        <p:spPr>
          <a:xfrm>
            <a:off x="0" y="-824911"/>
            <a:ext cx="9252519" cy="791843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268" y="4869160"/>
            <a:ext cx="2586732" cy="258673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51520" y="6162526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5496" y="6021288"/>
            <a:ext cx="59046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spc="-15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3</a:t>
            </a:r>
            <a:r>
              <a:rPr lang="fr-FR" sz="4400" b="1" spc="-150" baseline="300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ème</a:t>
            </a:r>
            <a:r>
              <a:rPr lang="fr-FR" sz="4400" b="1" spc="-15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</a:t>
            </a:r>
            <a:r>
              <a:rPr lang="fr-FR" sz="3600" b="1" spc="-15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MARDI DU MOIS </a:t>
            </a:r>
            <a:r>
              <a:rPr lang="fr-FR" sz="4400" b="1" spc="-15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– 19h</a:t>
            </a:r>
          </a:p>
        </p:txBody>
      </p:sp>
    </p:spTree>
    <p:extLst>
      <p:ext uri="{BB962C8B-B14F-4D97-AF65-F5344CB8AC3E}">
        <p14:creationId xmlns:p14="http://schemas.microsoft.com/office/powerpoint/2010/main" val="315492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046694" y="6393358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7239382" y="5517232"/>
            <a:ext cx="17852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/>
              <a:t>Artemisia Gentileschi, </a:t>
            </a:r>
            <a:endParaRPr lang="it-IT" sz="1200" b="1" dirty="0" smtClean="0"/>
          </a:p>
          <a:p>
            <a:r>
              <a:rPr lang="it-IT" sz="1200" b="1" i="1" dirty="0" smtClean="0"/>
              <a:t>Suzanne et les vieillards,</a:t>
            </a:r>
          </a:p>
          <a:p>
            <a:r>
              <a:rPr lang="it-IT" sz="1200" b="1" i="1" dirty="0" smtClean="0"/>
              <a:t>1610, </a:t>
            </a:r>
            <a:r>
              <a:rPr lang="it-IT" sz="1200" b="1" dirty="0" smtClean="0"/>
              <a:t>Florence, </a:t>
            </a:r>
          </a:p>
          <a:p>
            <a:r>
              <a:rPr lang="fr-FR" sz="1200" b="1" dirty="0"/>
              <a:t>Château </a:t>
            </a:r>
            <a:r>
              <a:rPr lang="fr-FR" sz="1200" b="1" dirty="0" err="1" smtClean="0"/>
              <a:t>Weissenstein</a:t>
            </a:r>
            <a:r>
              <a:rPr lang="fr-FR" sz="1200" b="1" dirty="0" smtClean="0"/>
              <a:t>,</a:t>
            </a:r>
          </a:p>
          <a:p>
            <a:r>
              <a:rPr lang="fr-FR" sz="1200" b="1" dirty="0" smtClean="0"/>
              <a:t>Allemagne</a:t>
            </a:r>
            <a:endParaRPr lang="fr-FR" sz="1200" b="1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17" y="6338664"/>
            <a:ext cx="652022" cy="65202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6" y="6366392"/>
            <a:ext cx="423264" cy="423264"/>
          </a:xfrm>
          <a:prstGeom prst="ellipse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607" y="0"/>
            <a:ext cx="48267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75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046694" y="6393358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503" y="-99392"/>
            <a:ext cx="5385817" cy="696908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452320" y="5725705"/>
            <a:ext cx="15722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b="1" dirty="0"/>
              <a:t>Artemisia Gentileschi, </a:t>
            </a:r>
            <a:endParaRPr lang="it-IT" sz="1200" b="1" dirty="0" smtClean="0"/>
          </a:p>
          <a:p>
            <a:r>
              <a:rPr lang="it-IT" sz="1200" b="1" i="1" dirty="0" smtClean="0"/>
              <a:t>Judith </a:t>
            </a:r>
            <a:r>
              <a:rPr lang="it-IT" sz="1200" b="1" i="1" dirty="0"/>
              <a:t>et Holopherne</a:t>
            </a:r>
            <a:r>
              <a:rPr lang="it-IT" sz="1200" b="1" dirty="0"/>
              <a:t>, 1612, Naples, </a:t>
            </a:r>
            <a:endParaRPr lang="it-IT" sz="1200" b="1" dirty="0" smtClean="0"/>
          </a:p>
          <a:p>
            <a:r>
              <a:rPr lang="it-IT" sz="1200" b="1" dirty="0" smtClean="0"/>
              <a:t>Museo </a:t>
            </a:r>
            <a:r>
              <a:rPr lang="it-IT" sz="1200" b="1" dirty="0"/>
              <a:t>Nazionale di Capodimonte</a:t>
            </a:r>
            <a:endParaRPr lang="fr-FR" sz="1200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17" y="6338664"/>
            <a:ext cx="652022" cy="65202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6" y="6366392"/>
            <a:ext cx="423264" cy="42326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854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499" y="0"/>
            <a:ext cx="5632855" cy="6858000"/>
          </a:xfrm>
        </p:spPr>
      </p:pic>
      <p:sp>
        <p:nvSpPr>
          <p:cNvPr id="8" name="Rectangle 7"/>
          <p:cNvSpPr/>
          <p:nvPr/>
        </p:nvSpPr>
        <p:spPr>
          <a:xfrm>
            <a:off x="7560840" y="5910371"/>
            <a:ext cx="16916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err="1" smtClean="0"/>
              <a:t>Artemisia</a:t>
            </a:r>
            <a:r>
              <a:rPr lang="fr-FR" sz="1200" b="1" dirty="0" smtClean="0"/>
              <a:t> Gentileschi</a:t>
            </a:r>
            <a:r>
              <a:rPr lang="fr-FR" sz="1200" b="1" i="1" dirty="0" smtClean="0"/>
              <a:t>,</a:t>
            </a:r>
          </a:p>
          <a:p>
            <a:r>
              <a:rPr lang="fr-FR" sz="1200" b="1" i="1" dirty="0" smtClean="0"/>
              <a:t> </a:t>
            </a:r>
            <a:r>
              <a:rPr lang="fr-FR" sz="1200" b="1" i="1" dirty="0"/>
              <a:t>Judith et Holopherne</a:t>
            </a:r>
            <a:r>
              <a:rPr lang="fr-FR" sz="1200" b="1" dirty="0"/>
              <a:t>, </a:t>
            </a:r>
            <a:r>
              <a:rPr lang="fr-FR" sz="1200" b="1" dirty="0"/>
              <a:t>1612-1621</a:t>
            </a:r>
            <a:r>
              <a:rPr lang="fr-FR" sz="1200" b="1" dirty="0"/>
              <a:t>, Florence, Galerie des Offices</a:t>
            </a:r>
            <a:endParaRPr lang="fr-FR" sz="1200" b="1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17" y="6338664"/>
            <a:ext cx="652022" cy="65202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6" y="6366392"/>
            <a:ext cx="423264" cy="42326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5510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86680" y="6237312"/>
            <a:ext cx="846584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 smtClean="0"/>
              <a:t>Le Caravage</a:t>
            </a:r>
            <a:r>
              <a:rPr lang="fr-FR" sz="1200" b="1" i="1" dirty="0"/>
              <a:t>,</a:t>
            </a:r>
            <a:r>
              <a:rPr lang="fr-FR" sz="1200" b="1" i="1" dirty="0" smtClean="0"/>
              <a:t> </a:t>
            </a:r>
            <a:r>
              <a:rPr lang="fr-FR" sz="1200" b="1" i="1" dirty="0"/>
              <a:t>Judith et Holopherne</a:t>
            </a:r>
            <a:r>
              <a:rPr lang="fr-FR" sz="1200" b="1" dirty="0"/>
              <a:t>, </a:t>
            </a:r>
            <a:r>
              <a:rPr lang="fr-FR" sz="1200" b="1" dirty="0" smtClean="0"/>
              <a:t>1599, </a:t>
            </a:r>
            <a:r>
              <a:rPr lang="fr-FR" sz="1200" b="1" dirty="0"/>
              <a:t>Florence, </a:t>
            </a:r>
            <a:r>
              <a:rPr lang="fr-FR" sz="1200" b="1" dirty="0"/>
              <a:t>Rome, Galerie nationale d’art ancien du palais Barberini 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482" y="6338664"/>
            <a:ext cx="652022" cy="652022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571" y="6366392"/>
            <a:ext cx="423264" cy="423264"/>
          </a:xfrm>
          <a:prstGeom prst="ellipse">
            <a:avLst/>
          </a:prstGeom>
        </p:spPr>
      </p:pic>
      <p:pic>
        <p:nvPicPr>
          <p:cNvPr id="1026" name="Picture 2" descr="undefin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491" y="366119"/>
            <a:ext cx="7668344" cy="579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21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" t="14319" r="-1185" b="-2627"/>
          <a:stretch/>
        </p:blipFill>
        <p:spPr>
          <a:xfrm>
            <a:off x="0" y="-824911"/>
            <a:ext cx="9252519" cy="791843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7268" y="4869160"/>
            <a:ext cx="2586732" cy="2586732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51520" y="6162526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5496" y="6021288"/>
            <a:ext cx="59046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 spc="-15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3</a:t>
            </a:r>
            <a:r>
              <a:rPr lang="fr-FR" sz="4400" b="1" spc="-150" baseline="3000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ème</a:t>
            </a:r>
            <a:r>
              <a:rPr lang="fr-FR" sz="4400" b="1" spc="-15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 </a:t>
            </a:r>
            <a:r>
              <a:rPr lang="fr-FR" sz="3600" b="1" spc="-15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MARDI DU MOIS </a:t>
            </a:r>
            <a:r>
              <a:rPr lang="fr-FR" sz="4400" b="1" spc="-150" dirty="0">
                <a:solidFill>
                  <a:schemeClr val="bg1"/>
                </a:solidFill>
                <a:latin typeface="Bahnschrift SemiBold Condensed" panose="020B0502040204020203" pitchFamily="34" charset="0"/>
              </a:rPr>
              <a:t>– 19h</a:t>
            </a:r>
          </a:p>
        </p:txBody>
      </p:sp>
    </p:spTree>
    <p:extLst>
      <p:ext uri="{BB962C8B-B14F-4D97-AF65-F5344CB8AC3E}">
        <p14:creationId xmlns:p14="http://schemas.microsoft.com/office/powerpoint/2010/main" val="311417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1849</TotalTime>
  <Words>85</Words>
  <Application>Microsoft Office PowerPoint</Application>
  <PresentationFormat>Affichage à l'écran (4:3)</PresentationFormat>
  <Paragraphs>15</Paragraphs>
  <Slides>12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Utilisateur</cp:lastModifiedBy>
  <cp:revision>14</cp:revision>
  <dcterms:created xsi:type="dcterms:W3CDTF">2023-10-26T12:08:51Z</dcterms:created>
  <dcterms:modified xsi:type="dcterms:W3CDTF">2023-10-27T19:42:25Z</dcterms:modified>
</cp:coreProperties>
</file>